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3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54A-BB65-407D-AD51-AED2AF70CA32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58B-D6A1-4ADE-A160-9C7AC0C2A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54A-BB65-407D-AD51-AED2AF70CA32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58B-D6A1-4ADE-A160-9C7AC0C2A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54A-BB65-407D-AD51-AED2AF70CA32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58B-D6A1-4ADE-A160-9C7AC0C2A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54A-BB65-407D-AD51-AED2AF70CA32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58B-D6A1-4ADE-A160-9C7AC0C2A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54A-BB65-407D-AD51-AED2AF70CA32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58B-D6A1-4ADE-A160-9C7AC0C2A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54A-BB65-407D-AD51-AED2AF70CA32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58B-D6A1-4ADE-A160-9C7AC0C2A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54A-BB65-407D-AD51-AED2AF70CA32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58B-D6A1-4ADE-A160-9C7AC0C2A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54A-BB65-407D-AD51-AED2AF70CA32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58B-D6A1-4ADE-A160-9C7AC0C2A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54A-BB65-407D-AD51-AED2AF70CA32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58B-D6A1-4ADE-A160-9C7AC0C2A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54A-BB65-407D-AD51-AED2AF70CA32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58B-D6A1-4ADE-A160-9C7AC0C2A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954A-BB65-407D-AD51-AED2AF70CA32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D58B-D6A1-4ADE-A160-9C7AC0C2A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9954A-BB65-407D-AD51-AED2AF70CA32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D58B-D6A1-4ADE-A160-9C7AC0C2A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676400"/>
            <a:ext cx="2743200" cy="2057400"/>
          </a:xfrm>
          <a:prstGeom prst="rect">
            <a:avLst/>
          </a:prstGeom>
        </p:spPr>
      </p:pic>
      <p:pic>
        <p:nvPicPr>
          <p:cNvPr id="7" name="Picture 6" descr="phot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11456" y="344966"/>
            <a:ext cx="3336636" cy="2492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9746" y="2251659"/>
            <a:ext cx="4378036" cy="3283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223" y="3695700"/>
            <a:ext cx="335280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304799"/>
            <a:ext cx="6615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Berlin Sans FB" pitchFamily="34" charset="0"/>
              </a:rPr>
              <a:t>Married with two wonderful daughters.  Olivia and Julia</a:t>
            </a:r>
            <a:endParaRPr lang="en-US" sz="3200" dirty="0">
              <a:solidFill>
                <a:srgbClr val="00B0F0"/>
              </a:solidFill>
              <a:latin typeface="Berlin Sans FB" pitchFamily="34" charset="0"/>
            </a:endParaRPr>
          </a:p>
        </p:txBody>
      </p:sp>
      <p:pic>
        <p:nvPicPr>
          <p:cNvPr id="6" name="Picture 5" descr="olivia and jul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633634" y="3510366"/>
            <a:ext cx="3044221" cy="3338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ddoe_ega_line.jpg"/>
          <p:cNvPicPr>
            <a:picLocks noChangeAspect="1"/>
          </p:cNvPicPr>
          <p:nvPr/>
        </p:nvPicPr>
        <p:blipFill>
          <a:blip r:embed="rId2" cstate="print">
            <a:lum bright="36000"/>
          </a:blip>
          <a:stretch>
            <a:fillRect/>
          </a:stretch>
        </p:blipFill>
        <p:spPr>
          <a:xfrm>
            <a:off x="1219200" y="240868"/>
            <a:ext cx="6629400" cy="6450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671691"/>
            <a:ext cx="8077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Berlin Sans FB Demi" pitchFamily="34" charset="0"/>
              </a:rPr>
              <a:t>Born and raised in Northern New Jersey.  About 5 miles from New York City.</a:t>
            </a:r>
          </a:p>
          <a:p>
            <a:pPr algn="ctr"/>
            <a:endParaRPr lang="en-US" sz="3600" dirty="0">
              <a:solidFill>
                <a:srgbClr val="00B050"/>
              </a:solidFill>
              <a:latin typeface="Berlin Sans FB Demi" pitchFamily="34" charset="0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Went into the Marine Corps a year after high school.  I served 8 years.</a:t>
            </a:r>
          </a:p>
          <a:p>
            <a:pPr algn="ctr"/>
            <a:endParaRPr lang="en-US" sz="3600" dirty="0">
              <a:solidFill>
                <a:srgbClr val="00B050"/>
              </a:solidFill>
              <a:latin typeface="Berlin Sans FB Demi" pitchFamily="34" charset="0"/>
            </a:endParaRPr>
          </a:p>
          <a:p>
            <a:pPr algn="ctr"/>
            <a:r>
              <a:rPr lang="en-US" sz="3600" dirty="0" smtClean="0">
                <a:latin typeface="Berlin Sans FB Demi" pitchFamily="34" charset="0"/>
              </a:rPr>
              <a:t>Served overseas on every continent except Antarctica and S. America.</a:t>
            </a:r>
          </a:p>
          <a:p>
            <a:pPr algn="ctr"/>
            <a:endParaRPr lang="en-US" sz="3600" dirty="0">
              <a:solidFill>
                <a:srgbClr val="00B050"/>
              </a:solidFill>
              <a:latin typeface="Berlin Sans FB Demi" pitchFamily="34" charset="0"/>
            </a:endParaRPr>
          </a:p>
          <a:p>
            <a:pPr algn="ctr"/>
            <a:endParaRPr lang="en-US" sz="3600" dirty="0" smtClean="0">
              <a:solidFill>
                <a:srgbClr val="00B05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i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8001000" cy="5882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671691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erlin Sans FB Demi" pitchFamily="34" charset="0"/>
              </a:rPr>
              <a:t>Before I started teaching I worked for the State Department of Education.</a:t>
            </a:r>
          </a:p>
          <a:p>
            <a:pPr algn="ctr"/>
            <a:endParaRPr lang="en-US" sz="3600" dirty="0">
              <a:solidFill>
                <a:srgbClr val="00B050"/>
              </a:solidFill>
              <a:latin typeface="Berlin Sans FB Demi" pitchFamily="34" charset="0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Graduated from NCCU in Durham.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 Go Eagles!</a:t>
            </a:r>
          </a:p>
          <a:p>
            <a:pPr algn="ctr"/>
            <a:endParaRPr lang="en-US" sz="3600" dirty="0">
              <a:solidFill>
                <a:srgbClr val="00B050"/>
              </a:solidFill>
              <a:latin typeface="Berlin Sans FB Demi" pitchFamily="34" charset="0"/>
            </a:endParaRPr>
          </a:p>
          <a:p>
            <a:pPr algn="ctr"/>
            <a:r>
              <a:rPr lang="en-US" sz="3600" dirty="0" smtClean="0">
                <a:latin typeface="Berlin Sans FB Demi" pitchFamily="34" charset="0"/>
              </a:rPr>
              <a:t>Certified to teach Science 6-9 and Social Studies 6-9.</a:t>
            </a:r>
          </a:p>
          <a:p>
            <a:pPr algn="ctr"/>
            <a:endParaRPr lang="en-US" sz="3600" dirty="0">
              <a:solidFill>
                <a:srgbClr val="00B050"/>
              </a:solidFill>
              <a:latin typeface="Berlin Sans FB Demi" pitchFamily="34" charset="0"/>
            </a:endParaRPr>
          </a:p>
          <a:p>
            <a:pPr algn="ctr"/>
            <a:endParaRPr lang="en-US" sz="3600" dirty="0" smtClean="0">
              <a:solidFill>
                <a:srgbClr val="00B05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Berlin Sans FB Demi" pitchFamily="34" charset="0"/>
              </a:rPr>
              <a:t>I love the outdoors.  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  <a:latin typeface="Berlin Sans FB Demi" pitchFamily="34" charset="0"/>
              </a:rPr>
              <a:t>I fish-bass tournaments and hunt…</a:t>
            </a:r>
          </a:p>
        </p:txBody>
      </p:sp>
      <p:pic>
        <p:nvPicPr>
          <p:cNvPr id="5" name="Picture 4" descr="peacock Miami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752600"/>
            <a:ext cx="3426481" cy="2559285"/>
          </a:xfrm>
          <a:prstGeom prst="rect">
            <a:avLst/>
          </a:prstGeom>
        </p:spPr>
      </p:pic>
      <p:pic>
        <p:nvPicPr>
          <p:cNvPr id="8" name="Picture 7" descr="Fish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0150" y="4311885"/>
            <a:ext cx="3352800" cy="25042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93942"/>
            <a:ext cx="3276600" cy="3276600"/>
          </a:xfrm>
          <a:prstGeom prst="rect">
            <a:avLst/>
          </a:prstGeom>
        </p:spPr>
      </p:pic>
      <p:pic>
        <p:nvPicPr>
          <p:cNvPr id="7" name="Picture 6" descr="photo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33800"/>
            <a:ext cx="3859950" cy="2882900"/>
          </a:xfrm>
          <a:prstGeom prst="rect">
            <a:avLst/>
          </a:prstGeom>
        </p:spPr>
      </p:pic>
      <p:pic>
        <p:nvPicPr>
          <p:cNvPr id="3" name="Picture 2" descr="Disney-Cartoon-Bambi-Smiling-Wallpape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1981200"/>
            <a:ext cx="2202199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71691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Berlin Sans FB Demi" pitchFamily="34" charset="0"/>
              </a:rPr>
              <a:t>Enjoy working on cars.  My 1958 MGA.</a:t>
            </a:r>
          </a:p>
        </p:txBody>
      </p:sp>
      <p:pic>
        <p:nvPicPr>
          <p:cNvPr id="5" name="Picture 4" descr="PhilW58m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37160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1336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00B050"/>
                </a:solidFill>
                <a:latin typeface="Berlin Sans FB Demi" pitchFamily="34" charset="0"/>
              </a:rPr>
              <a:t>Questions?</a:t>
            </a:r>
          </a:p>
          <a:p>
            <a:pPr algn="ctr"/>
            <a:endParaRPr lang="en-US" sz="3600" dirty="0" smtClean="0">
              <a:solidFill>
                <a:srgbClr val="00B05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108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Berlin Sans FB</vt:lpstr>
      <vt:lpstr>Berlin Sans FB Demi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mlanner</dc:creator>
  <cp:lastModifiedBy>mlanner</cp:lastModifiedBy>
  <cp:revision>10</cp:revision>
  <dcterms:created xsi:type="dcterms:W3CDTF">2011-08-24T15:16:48Z</dcterms:created>
  <dcterms:modified xsi:type="dcterms:W3CDTF">2015-08-21T13:17:16Z</dcterms:modified>
</cp:coreProperties>
</file>